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3" r:id="rId9"/>
    <p:sldId id="265" r:id="rId10"/>
    <p:sldId id="266" r:id="rId11"/>
    <p:sldId id="269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D4A14-714E-FFFD-211F-F3F290C4B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F683-8EFC-A4B7-15EC-1FE7F5A98F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07703-8DAF-0C7A-E080-3106F9533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D9464-193C-5516-094A-958387B12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6EFE6-92C0-629E-A6CE-9E389F7F1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3964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023C6-9FA5-1FEE-91C0-874B4D065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76606F-D80E-191F-24D4-3784CA3490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9A10D8-F2BF-AE95-2E56-ACEAA8E7F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CCFAE-2D63-986A-9983-AB41857D4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62827-4E9B-BD8B-150E-8CB98943E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1355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5FDF30-F370-0D82-832D-0CFDBCD71D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460BD9-5E3F-6FC9-1604-2FA416D285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DCE70-75D7-07FA-C2FB-1E37252A7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B5628-6B72-9D00-DB03-2B2454E17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336839-FCC7-2A73-BBFA-DE6E7E7C8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8368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B1F19-0D05-04CD-D331-09185586A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4847C-C17F-24ED-6311-80FDE0442E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CF78F-5939-BD42-2204-409C24C84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EBD2A-E332-F452-7387-F3AB27BF4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30E4E3-89CF-DCF0-D9EC-8E1638D86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4959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A9C0D-2370-36D0-1817-13A9A50D4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05A50C-D63A-971A-1DFE-C05E4E1F8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FD8177-ECEE-C5DA-113D-46E9D571D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4F59C7-7677-E1C7-5BC4-9EDF31D66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AF9E1-8797-D69B-A60F-883BEDD58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38860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541C5-BBD4-9C26-F651-D2C0AE7A3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6F2D4-7334-38D6-A458-4FAC22A3EC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738326-0CD0-D426-1E8B-19D8611C23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DDF02-5417-2592-7B84-4CD969603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73785E-C2BC-0964-A754-D65D5D10C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955A42-CF85-B5DC-B6C9-A356E3C82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712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1D08A-33FE-6309-83B0-F0F86205A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7D0272-8ACE-4FCE-0BCE-A65B7EAE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3BB9EB-D9E5-12A1-7326-CC05C60CB5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0D9522-1B69-F4F1-35F4-32AB41DDE0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A37E3E-E67E-E477-2A0A-350E5353FD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408F84-54D5-0323-5462-EEA6F5D97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04FBB1-0726-B1F3-3226-46687E777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F9DE57-70F9-F4DD-EAC3-D88F95E23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657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E7FC5-4A79-4784-745D-1F72ED9E7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12863A-9098-4607-E921-DA917E9A0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3F58E3-AE29-6B39-CE43-59172FD7E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C4B04C-0478-77C7-F758-5AD86158E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662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4CC1CD-0036-DCF6-E372-16D69B209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A60D7A-E0E9-D0A1-07DB-DF3E14E2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347B27-23DC-6EBF-31F1-3E1670697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863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C2BF5-31CE-A062-0AE2-CFD84FCCE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4939D-65AB-AEC6-E302-51B70D11B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886917-83E7-BB8E-21CD-3C392A0865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D7F36C-3C9E-8B98-F7AC-375466473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A49737-9D96-C262-BA3F-AD4C13553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E4D461-564E-C622-642D-623447FFF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7902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9C3E0-0744-196D-3DA4-D191700F7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6034FA-19A1-E55D-981D-E712DE599F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D81DF-BA76-FE70-AAF1-69D2634186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658AC5-DCE3-A742-0298-26C5CC74C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598F6-C5AB-7F9E-B13C-E7D7D3770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4114AA-DE18-0098-B13A-B5DBDE3F0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62818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145F0E-1916-CD83-E3CF-0FC469E7F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EEDAC0-A848-1DC8-E8CA-B21BEF608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ACBC6-F410-E65D-2A3B-4E7BA0C0E0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18E69-1A5B-45F4-89A6-31A0D48BBB1B}" type="datetimeFigureOut">
              <a:rPr lang="en-IN" smtClean="0"/>
              <a:t>04-08-2026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7D1AF7-4BAA-7156-0CC1-5AB9CAEFB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9A575-6BEB-3BCD-FE28-B90EB4E55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E5AC1-1461-474A-BB5B-230C6B05E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9803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127.0.0.1:5000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01CDC-6338-996D-B484-7B5B14A41F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3064" y="1122362"/>
            <a:ext cx="10910454" cy="3865273"/>
          </a:xfrm>
        </p:spPr>
        <p:txBody>
          <a:bodyPr>
            <a:normAutofit/>
          </a:bodyPr>
          <a:lstStyle/>
          <a:p>
            <a:r>
              <a:rPr lang="en-IN" b="1" dirty="0"/>
              <a:t>Flask(A Light weighted Web-framework for designing web-application)</a:t>
            </a:r>
          </a:p>
        </p:txBody>
      </p:sp>
    </p:spTree>
    <p:extLst>
      <p:ext uri="{BB962C8B-B14F-4D97-AF65-F5344CB8AC3E}">
        <p14:creationId xmlns:p14="http://schemas.microsoft.com/office/powerpoint/2010/main" val="3660395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61DD7D-9739-8F4D-0F1E-BCF6AF31596C}"/>
              </a:ext>
            </a:extLst>
          </p:cNvPr>
          <p:cNvSpPr txBox="1"/>
          <p:nvPr/>
        </p:nvSpPr>
        <p:spPr>
          <a:xfrm>
            <a:off x="2258113" y="145474"/>
            <a:ext cx="7156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Include Find-S Algorithm at Back-end </a:t>
            </a:r>
            <a:endParaRPr lang="en-IN" sz="2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2DFF3C-583F-0FCC-20CB-0C3F9AE65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65" y="607140"/>
            <a:ext cx="6612435" cy="54923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25E0D6-90C8-96E6-B6B1-1B323808F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0700" y="3096491"/>
            <a:ext cx="6344519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11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0F3B5C-4A21-24D4-91B9-C71198F2D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630" y="681059"/>
            <a:ext cx="8993526" cy="23380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77A30E-4824-3950-0222-AEC59A6CFC8A}"/>
              </a:ext>
            </a:extLst>
          </p:cNvPr>
          <p:cNvSpPr txBox="1"/>
          <p:nvPr/>
        </p:nvSpPr>
        <p:spPr>
          <a:xfrm>
            <a:off x="3106882" y="311727"/>
            <a:ext cx="3616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Enjoy_sports.csv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8E6243-970B-0B63-1589-FEAE4A6F2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951" y="3337975"/>
            <a:ext cx="8420830" cy="320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9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B2C901-D7BF-AE83-D77C-69354F3EA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979" y="1412423"/>
            <a:ext cx="5142593" cy="17775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FFA69D-1842-9B00-0DA9-0F2585667EBA}"/>
              </a:ext>
            </a:extLst>
          </p:cNvPr>
          <p:cNvSpPr txBox="1"/>
          <p:nvPr/>
        </p:nvSpPr>
        <p:spPr>
          <a:xfrm>
            <a:off x="1517979" y="436418"/>
            <a:ext cx="9880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Rendering graphs to html Requires Matplotlib and mpld3 python package</a:t>
            </a:r>
            <a:endParaRPr lang="en-IN" sz="24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160290-28A2-B119-C916-BE4E4647C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066" y="3965817"/>
            <a:ext cx="4089270" cy="187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7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1904E-2032-991B-1261-2260BA925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Contents</a:t>
            </a:r>
            <a:endParaRPr lang="en-IN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3B2E3-4148-3233-C4D1-85C01BCC5B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Creating Flask based web-server</a:t>
            </a:r>
          </a:p>
          <a:p>
            <a:r>
              <a:rPr lang="en-US" b="1" dirty="0"/>
              <a:t>Including external template and static files</a:t>
            </a:r>
          </a:p>
          <a:p>
            <a:r>
              <a:rPr lang="en-US" b="1" dirty="0"/>
              <a:t>Server with post request(Create form(exp), Enter data and submit)</a:t>
            </a:r>
          </a:p>
          <a:p>
            <a:r>
              <a:rPr lang="en-US" b="1" dirty="0"/>
              <a:t>Handling multiple forms(exp’s)</a:t>
            </a:r>
          </a:p>
          <a:p>
            <a:r>
              <a:rPr lang="en-US" b="1" dirty="0"/>
              <a:t>Including basic ML algorithm which processes file(.csv)</a:t>
            </a:r>
          </a:p>
          <a:p>
            <a:r>
              <a:rPr lang="en-US" b="1" dirty="0"/>
              <a:t>Rendering graphs to html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90928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F9CC0-54C8-B542-841D-54E79351D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0784"/>
          </a:xfrm>
        </p:spPr>
        <p:txBody>
          <a:bodyPr>
            <a:normAutofit fontScale="90000"/>
          </a:bodyPr>
          <a:lstStyle/>
          <a:p>
            <a:pPr algn="ctr"/>
            <a:r>
              <a:rPr lang="en-IN" b="1" dirty="0"/>
              <a:t>Task 1: A Minimal Application: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84E71-3148-577B-AFCD-ABE5783F9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6348"/>
            <a:ext cx="10515600" cy="4790615"/>
          </a:xfrm>
        </p:spPr>
        <p:txBody>
          <a:bodyPr/>
          <a:lstStyle/>
          <a:p>
            <a:endParaRPr lang="en-IN" dirty="0"/>
          </a:p>
          <a:p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C6A85A-EA4E-E0DA-8BFA-21AA29288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08863"/>
            <a:ext cx="5002161" cy="27122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79CAA6-654F-D5B6-4690-0437FB3F5A66}"/>
              </a:ext>
            </a:extLst>
          </p:cNvPr>
          <p:cNvSpPr txBox="1"/>
          <p:nvPr/>
        </p:nvSpPr>
        <p:spPr>
          <a:xfrm>
            <a:off x="924231" y="1297857"/>
            <a:ext cx="2782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Python script(hello.py)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2FF739-1FAF-E674-34F0-B6D87AF652DA}"/>
              </a:ext>
            </a:extLst>
          </p:cNvPr>
          <p:cNvSpPr txBox="1"/>
          <p:nvPr/>
        </p:nvSpPr>
        <p:spPr>
          <a:xfrm>
            <a:off x="838200" y="4797185"/>
            <a:ext cx="45597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b="1" dirty="0"/>
              <a:t>Command Line: flask --app hello run </a:t>
            </a:r>
          </a:p>
          <a:p>
            <a:r>
              <a:rPr lang="en-IN" sz="2000" b="1" dirty="0"/>
              <a:t>#go to web-browser</a:t>
            </a:r>
          </a:p>
          <a:p>
            <a:r>
              <a:rPr lang="en-IN" sz="2000" b="1" dirty="0"/>
              <a:t>localhost:5000 or http://127.0.0.1:5000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03BE66-64C0-7569-8756-3935F642B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641" y="1771719"/>
            <a:ext cx="4227871" cy="257168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03F603E-614E-A01D-827C-226F5FDC6244}"/>
              </a:ext>
            </a:extLst>
          </p:cNvPr>
          <p:cNvSpPr txBox="1"/>
          <p:nvPr/>
        </p:nvSpPr>
        <p:spPr>
          <a:xfrm>
            <a:off x="6285608" y="4343400"/>
            <a:ext cx="5323832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b="1" dirty="0"/>
              <a:t>Command Line: python app.py</a:t>
            </a:r>
          </a:p>
          <a:p>
            <a:r>
              <a:rPr lang="en-IN" sz="2000" b="1" dirty="0"/>
              <a:t>#go to web-browser</a:t>
            </a:r>
          </a:p>
          <a:p>
            <a:r>
              <a:rPr lang="en-IN" sz="2000" b="1" dirty="0"/>
              <a:t>localhost:5000 or </a:t>
            </a:r>
            <a:r>
              <a:rPr lang="en-IN" sz="2000" b="1" dirty="0">
                <a:hlinkClick r:id="rId4"/>
              </a:rPr>
              <a:t>http://127.0.0.1:5000</a:t>
            </a:r>
            <a:endParaRPr lang="en-IN" sz="2000" b="1" dirty="0"/>
          </a:p>
          <a:p>
            <a:r>
              <a:rPr lang="en-IN" sz="2000" b="1" dirty="0"/>
              <a:t>#Externally visible server</a:t>
            </a:r>
          </a:p>
          <a:p>
            <a:r>
              <a:rPr lang="en-IN" sz="2000" b="1" dirty="0"/>
              <a:t>Command Line: python app.py </a:t>
            </a:r>
          </a:p>
          <a:p>
            <a:r>
              <a:rPr lang="en-IN" sz="2000" b="1" dirty="0"/>
              <a:t>#In app.py: </a:t>
            </a:r>
            <a:r>
              <a:rPr lang="en-IN" b="1" dirty="0" err="1"/>
              <a:t>app.run</a:t>
            </a:r>
            <a:r>
              <a:rPr lang="en-IN" b="1" dirty="0"/>
              <a:t>(host="0.0.0.0", port=5000,debug=True)</a:t>
            </a:r>
          </a:p>
          <a:p>
            <a:endParaRPr lang="en-IN" sz="2000" b="1" dirty="0"/>
          </a:p>
          <a:p>
            <a:endParaRPr lang="en-IN" sz="2000" b="1" dirty="0"/>
          </a:p>
          <a:p>
            <a:r>
              <a:rPr lang="en-IN" sz="2000" b="1" dirty="0"/>
              <a:t> </a:t>
            </a:r>
          </a:p>
          <a:p>
            <a:endParaRPr lang="en-IN" sz="2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7572B1-3FBD-F02B-C177-4584D5B880B8}"/>
              </a:ext>
            </a:extLst>
          </p:cNvPr>
          <p:cNvSpPr txBox="1"/>
          <p:nvPr/>
        </p:nvSpPr>
        <p:spPr>
          <a:xfrm>
            <a:off x="6361472" y="1158427"/>
            <a:ext cx="2782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Python script(app.py)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65931A-B71E-DCD3-5E0A-7F31AC3968B0}"/>
              </a:ext>
            </a:extLst>
          </p:cNvPr>
          <p:cNvSpPr txBox="1"/>
          <p:nvPr/>
        </p:nvSpPr>
        <p:spPr>
          <a:xfrm>
            <a:off x="730046" y="5664810"/>
            <a:ext cx="410742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b="1" dirty="0"/>
              <a:t>#Externally visible server</a:t>
            </a:r>
          </a:p>
          <a:p>
            <a:r>
              <a:rPr lang="en-IN" sz="2000" b="1" dirty="0"/>
              <a:t>Command Line: flask --app hello run --host =0.0.0.0</a:t>
            </a:r>
          </a:p>
          <a:p>
            <a:endParaRPr lang="en-IN" sz="2000" b="1" dirty="0"/>
          </a:p>
        </p:txBody>
      </p:sp>
    </p:spTree>
    <p:extLst>
      <p:ext uri="{BB962C8B-B14F-4D97-AF65-F5344CB8AC3E}">
        <p14:creationId xmlns:p14="http://schemas.microsoft.com/office/powerpoint/2010/main" val="1239486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386C9-D955-5AFA-175D-13C893FE7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1559"/>
          </a:xfrm>
        </p:spPr>
        <p:txBody>
          <a:bodyPr/>
          <a:lstStyle/>
          <a:p>
            <a:r>
              <a:rPr lang="en-IN" b="1" dirty="0"/>
              <a:t>Include external templates and Static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A8D27-7523-90FA-7E51-DE2F7505A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684"/>
            <a:ext cx="10515600" cy="4709651"/>
          </a:xfrm>
        </p:spPr>
        <p:txBody>
          <a:bodyPr/>
          <a:lstStyle/>
          <a:p>
            <a:r>
              <a:rPr lang="en-IN" sz="2400" dirty="0"/>
              <a:t>Create templates folder</a:t>
            </a:r>
          </a:p>
          <a:p>
            <a:r>
              <a:rPr lang="en-IN" sz="2400" dirty="0"/>
              <a:t>Inside the folder templates, create an blank index.html file</a:t>
            </a:r>
          </a:p>
          <a:p>
            <a:r>
              <a:rPr lang="en-IN" sz="2400" dirty="0"/>
              <a:t>If your using vs-code IDE type (shift+1), retain the default code generated</a:t>
            </a:r>
          </a:p>
          <a:p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93921C-C227-43FE-B73C-9B46A93FBD92}"/>
              </a:ext>
            </a:extLst>
          </p:cNvPr>
          <p:cNvSpPr txBox="1"/>
          <p:nvPr/>
        </p:nvSpPr>
        <p:spPr>
          <a:xfrm>
            <a:off x="9931400" y="3429000"/>
            <a:ext cx="18378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2400" b="1" dirty="0"/>
              <a:t>Note:</a:t>
            </a:r>
          </a:p>
          <a:p>
            <a:pPr algn="just"/>
            <a:r>
              <a:rPr lang="en-IN" sz="2400" b="1" dirty="0"/>
              <a:t>Include h1, h2 tab inside body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AAC72B-E053-1FDA-02CA-48830575F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720837"/>
            <a:ext cx="8955666" cy="398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592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3503B-B788-1C8A-C2AB-1F7F24591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1193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Include external templates and Static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719243-C3C9-633C-B6FF-B78E52D8B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6318"/>
            <a:ext cx="10515600" cy="5380645"/>
          </a:xfrm>
        </p:spPr>
        <p:txBody>
          <a:bodyPr>
            <a:normAutofit lnSpcReduction="10000"/>
          </a:bodyPr>
          <a:lstStyle/>
          <a:p>
            <a:r>
              <a:rPr lang="en-IN" sz="2400" dirty="0"/>
              <a:t>Create static folder</a:t>
            </a:r>
          </a:p>
          <a:p>
            <a:r>
              <a:rPr lang="en-IN" sz="2400" dirty="0"/>
              <a:t>Inside the folder static, create an blank index.html file</a:t>
            </a:r>
          </a:p>
          <a:p>
            <a:r>
              <a:rPr lang="en-IN" sz="2400" dirty="0"/>
              <a:t>If your using vs-code IDE type (shift+1), retain the default code generated</a:t>
            </a:r>
          </a:p>
          <a:p>
            <a:r>
              <a:rPr lang="en-IN" sz="2400" dirty="0"/>
              <a:t>As we have 3 elements in html file namely, h1,h2 and body tag. Change the content of style.css to </a:t>
            </a:r>
          </a:p>
          <a:p>
            <a:endParaRPr lang="en-IN" sz="2400" dirty="0"/>
          </a:p>
          <a:p>
            <a:endParaRPr lang="en-IN" sz="2400" dirty="0"/>
          </a:p>
          <a:p>
            <a:endParaRPr lang="en-IN" sz="2400" dirty="0"/>
          </a:p>
          <a:p>
            <a:endParaRPr lang="en-IN" sz="2400" dirty="0"/>
          </a:p>
          <a:p>
            <a:endParaRPr lang="en-IN" sz="2400" dirty="0"/>
          </a:p>
          <a:p>
            <a:endParaRPr lang="en-IN" sz="2400" dirty="0"/>
          </a:p>
          <a:p>
            <a:r>
              <a:rPr lang="en-IN" sz="2400" dirty="0"/>
              <a:t>Finally include the style.css file in index.html in the header section using the instruction given below</a:t>
            </a:r>
          </a:p>
          <a:p>
            <a:endParaRPr lang="en-IN" sz="2400" dirty="0"/>
          </a:p>
          <a:p>
            <a:endParaRPr lang="en-IN" dirty="0"/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F51038-CF5D-6CC8-7216-AA255654C152}"/>
              </a:ext>
            </a:extLst>
          </p:cNvPr>
          <p:cNvSpPr txBox="1"/>
          <p:nvPr/>
        </p:nvSpPr>
        <p:spPr>
          <a:xfrm>
            <a:off x="838200" y="6006801"/>
            <a:ext cx="9311150" cy="652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25"/>
              </a:lnSpc>
              <a:buNone/>
            </a:pPr>
            <a:endParaRPr lang="en-IN" sz="2400" b="0" dirty="0"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IN" sz="2400" b="0" dirty="0">
                <a:effectLst/>
                <a:latin typeface="Consolas" panose="020B0609020204030204" pitchFamily="49" charset="0"/>
              </a:rPr>
              <a:t>&lt;link </a:t>
            </a:r>
            <a:r>
              <a:rPr lang="en-IN" sz="2400" b="0" dirty="0" err="1">
                <a:effectLst/>
                <a:latin typeface="Consolas" panose="020B0609020204030204" pitchFamily="49" charset="0"/>
              </a:rPr>
              <a:t>rel</a:t>
            </a:r>
            <a:r>
              <a:rPr lang="en-IN" sz="2400" b="0" dirty="0">
                <a:effectLst/>
                <a:latin typeface="Consolas" panose="020B0609020204030204" pitchFamily="49" charset="0"/>
              </a:rPr>
              <a:t>="stylesheet" </a:t>
            </a:r>
            <a:r>
              <a:rPr lang="en-IN" sz="2400" b="0" dirty="0" err="1">
                <a:effectLst/>
                <a:latin typeface="Consolas" panose="020B0609020204030204" pitchFamily="49" charset="0"/>
              </a:rPr>
              <a:t>href</a:t>
            </a:r>
            <a:r>
              <a:rPr lang="en-IN" sz="2400" b="0" dirty="0">
                <a:effectLst/>
                <a:latin typeface="Consolas" panose="020B0609020204030204" pitchFamily="49" charset="0"/>
              </a:rPr>
              <a:t>="static/style.css"&gt;</a:t>
            </a:r>
          </a:p>
          <a:p>
            <a:pPr>
              <a:lnSpc>
                <a:spcPts val="1425"/>
              </a:lnSpc>
              <a:buNone/>
            </a:pPr>
            <a:endParaRPr lang="en-IN" sz="2000" b="0" dirty="0">
              <a:effectLst/>
              <a:latin typeface="Consolas" panose="020B0609020204030204" pitchFamily="49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2A93D3-0115-622D-B415-43F083DDA0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1767" y="2568586"/>
            <a:ext cx="5063613" cy="265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57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8AE5A1-7D24-57D1-8F3B-107C8A7D4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575" y="772569"/>
            <a:ext cx="9707510" cy="39953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567476-FA37-0E1A-32AC-1602169FEDA1}"/>
              </a:ext>
            </a:extLst>
          </p:cNvPr>
          <p:cNvSpPr txBox="1"/>
          <p:nvPr/>
        </p:nvSpPr>
        <p:spPr>
          <a:xfrm>
            <a:off x="1435510" y="235974"/>
            <a:ext cx="7944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/>
              <a:t>Final app.py  Index.html and style.css content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DF1835-44B6-919F-7058-BA0A6DF4D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069" y="4097502"/>
            <a:ext cx="5063613" cy="26523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8C98557-8F0A-1F81-5634-16CEBA5932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575" y="5489448"/>
            <a:ext cx="5599788" cy="104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17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0EBB3-3C75-DE95-FAE6-CB949A8F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9439"/>
          </a:xfrm>
        </p:spPr>
        <p:txBody>
          <a:bodyPr>
            <a:normAutofit/>
          </a:bodyPr>
          <a:lstStyle/>
          <a:p>
            <a:r>
              <a:rPr lang="en-IN" b="1" dirty="0"/>
              <a:t>Server with post requests(html + python code)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B59EAC-1A91-F398-99B3-AF94E1079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256" y="1082237"/>
            <a:ext cx="7287490" cy="48821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197711-2887-3FC5-7852-2A9364C89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017" y="3616036"/>
            <a:ext cx="6283528" cy="30654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984A167-1FCA-E325-FF46-C65580033F68}"/>
              </a:ext>
            </a:extLst>
          </p:cNvPr>
          <p:cNvSpPr txBox="1"/>
          <p:nvPr/>
        </p:nvSpPr>
        <p:spPr>
          <a:xfrm>
            <a:off x="8780318" y="3007714"/>
            <a:ext cx="2078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App.py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69CE52-7EFA-6DE5-6EEF-BACC59910156}"/>
              </a:ext>
            </a:extLst>
          </p:cNvPr>
          <p:cNvSpPr txBox="1"/>
          <p:nvPr/>
        </p:nvSpPr>
        <p:spPr>
          <a:xfrm>
            <a:off x="8059882" y="1238888"/>
            <a:ext cx="2078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Index.html</a:t>
            </a:r>
          </a:p>
        </p:txBody>
      </p:sp>
    </p:spTree>
    <p:extLst>
      <p:ext uri="{BB962C8B-B14F-4D97-AF65-F5344CB8AC3E}">
        <p14:creationId xmlns:p14="http://schemas.microsoft.com/office/powerpoint/2010/main" val="4206992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EBFFB-7ED3-7735-9D98-FA98495A5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5530"/>
          </a:xfrm>
        </p:spPr>
        <p:txBody>
          <a:bodyPr/>
          <a:lstStyle/>
          <a:p>
            <a:r>
              <a:rPr lang="en-IN" b="1" dirty="0"/>
              <a:t>Handling multiple Exp’s (index method)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33DE75-28D6-F4C0-14DF-0C0AF2DEB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18" y="1080656"/>
            <a:ext cx="7882190" cy="557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78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30489-E346-A8EC-255F-8F01A4CF2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16765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Handling multiple Exp’s (index.html)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D31E62-8CFC-8EA5-B9F1-42798E01B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716973"/>
            <a:ext cx="8648701" cy="602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882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369</Words>
  <Application>Microsoft Office PowerPoint</Application>
  <PresentationFormat>Widescreen</PresentationFormat>
  <Paragraphs>59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Consolas</vt:lpstr>
      <vt:lpstr>Office Theme</vt:lpstr>
      <vt:lpstr>Flask(A Light weighted Web-framework for designing web-application)</vt:lpstr>
      <vt:lpstr>Contents</vt:lpstr>
      <vt:lpstr>Task 1: A Minimal Application:</vt:lpstr>
      <vt:lpstr>Include external templates and Static Files</vt:lpstr>
      <vt:lpstr>Include external templates and Static Files</vt:lpstr>
      <vt:lpstr>PowerPoint Presentation</vt:lpstr>
      <vt:lpstr>Server with post requests(html + python code)</vt:lpstr>
      <vt:lpstr>Handling multiple Exp’s (index method)</vt:lpstr>
      <vt:lpstr>Handling multiple Exp’s (index.html)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Shivaprasad Rao</dc:creator>
  <cp:lastModifiedBy>Shivaprasad Rao</cp:lastModifiedBy>
  <cp:revision>13</cp:revision>
  <dcterms:created xsi:type="dcterms:W3CDTF">2026-07-25T05:12:12Z</dcterms:created>
  <dcterms:modified xsi:type="dcterms:W3CDTF">2026-08-04T10:27:24Z</dcterms:modified>
</cp:coreProperties>
</file>